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3" r:id="rId4"/>
    <p:sldId id="291" r:id="rId5"/>
    <p:sldId id="295" r:id="rId6"/>
    <p:sldId id="296" r:id="rId7"/>
    <p:sldId id="290" r:id="rId8"/>
    <p:sldId id="294" r:id="rId9"/>
    <p:sldId id="288" r:id="rId10"/>
    <p:sldId id="297" r:id="rId11"/>
    <p:sldId id="283" r:id="rId12"/>
    <p:sldId id="298" r:id="rId13"/>
    <p:sldId id="284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ørn Jensen" initials="JJ" lastIdx="1" clrIdx="0">
    <p:extLst>
      <p:ext uri="{19B8F6BF-5375-455C-9EA6-DF929625EA0E}">
        <p15:presenceInfo xmlns:p15="http://schemas.microsoft.com/office/powerpoint/2012/main" userId="8ff5d0e1fb46cc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846E4-2BAA-446F-9513-91EFC1406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D4186A6-0A02-46E0-B6D6-57011A557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252D1A-28C6-43BC-B093-F8363C58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F0496A-7D6E-4893-BA26-C6D78B5B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A7BAD3-7E5E-4E89-B0AE-B3459415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694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38593-3694-43A6-820A-D781F680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819CEAC-D77B-4304-916C-27C1D0373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2ADBC6-5D46-4CC6-B623-8BD0B415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7F984B-52C7-4AC2-91D2-32957E67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EFAAD6-4CCB-42E1-BE95-C21EF514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55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FC5793-C88F-4453-B224-696382E78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A23194E-2250-40E2-A193-937F7F96F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E227CB-66CB-422C-B7D6-709AB7C4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D76232-4EAE-4F57-92AF-B998C2B7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D19D77-A7C9-4C1C-A969-918CE01B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31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DDC44-8D34-4D15-8E10-760B118F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593BCA-78EA-40CC-99E2-46D5E277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C43289-8446-42C8-95D0-82057F11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2B059E-FBD6-4E84-9CF7-3B88E29B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D94A90-2CF5-4247-AAE9-5BB1C2C2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11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5887F-8E43-4FE1-9DCB-D2266839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1FC3E9-3C84-40B5-8139-FB1735E11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D768FC-EB55-438E-AF0D-CD52A348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E3C43C-B51B-4A0C-BD57-1E4CBCE9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B93D80-DFBE-48FE-B8F3-31C0450A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144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5D69E-322F-44DA-B58F-4ECC737F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959E95-8F5B-4713-98F3-32A98302C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3690E42-5FE3-4E98-B479-F89513E27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AA3184E-F5F6-40F6-B0B1-4833D27A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444761-C839-4739-8B1B-6912D5BB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88B94D-E5FC-48BB-936A-A62609E8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88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13C42-FA41-4A6A-8278-D48D6CD7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6B3B4F-CB33-41EF-9029-84EEE3ACE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9DE7CC-F973-418B-957A-62A340824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BF505B-FEF5-45F3-B99A-407AF3E0B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C5C741B-CD6F-4255-9124-097D61053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039FF9A-A1A2-40B2-9E56-2DD6889A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5CC1829-682E-4569-8F1D-CC8E8028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67344D8-B2D5-47DA-B2E5-2638E25A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13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88A11-26B4-4865-920E-0302255D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F7A83B4-4832-4754-BD5F-1B632E61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FB6BE1E-47CC-42CC-9868-3DB55F4D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1F2A1D3-922F-495D-91F1-F0D5AC8C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24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8807A07-C68F-4C57-A9FD-E72FEF32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5D4A47E-A067-497E-AE31-1BE7897E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20EDFC5-070D-4F05-8B71-9460B4FC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85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267FA-460B-4551-AF97-36B3D790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83CAFD-C604-497F-8C33-2D2BBAA94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EA9283B-004A-4A66-8F6C-46F2C913B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2E0CBA0-90E1-461C-9C57-C3B15D11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15F784-E7D4-4661-B576-338C1B1D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E7E029-7A28-4023-B4EF-0B30F226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543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59721-6A41-44D6-840A-9BA78BDC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EFD778C-3842-4211-8FBB-E3B245DD6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BD91F70-8B36-4039-BE00-53129B33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AE1E37F-F887-4723-934E-4CE181BC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84706E2-2751-425F-83B9-9709E506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1FB0A4-6D19-4D14-B3C5-DEFD3EBA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34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49DD4AE-0478-43D1-9DBE-569D6577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35568E-3460-4B37-BE0E-FC65F0C62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540136-AEE8-4D63-AFA2-8D3494AD9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F81E-16F3-4E9F-952F-434B13FB8EAF}" type="datetimeFigureOut">
              <a:rPr lang="da-DK" smtClean="0"/>
              <a:t>23-08-2020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E95893-C6F4-4FFB-BD2C-117D8FCD5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B1F6C8-F2CC-4D83-A2CF-2EC23F61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96DA9-5992-4736-9B22-EE06EEBB88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10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ontakt@nejtilmotorvej.n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3A499-287C-45BC-AF98-E12DFB9F4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br>
              <a:rPr lang="da-DK" dirty="0"/>
            </a:br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955D3271-734C-49AB-B9E6-4D6EAB5BEF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03437"/>
            <a:ext cx="9144000" cy="50392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91A7ED48-19F6-4C32-BB5A-E79FF1513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a-DK" sz="4000" kern="1400" dirty="0">
                <a:solidFill>
                  <a:srgbClr val="F382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Ordinær generalforsamling </a:t>
            </a:r>
            <a:br>
              <a:rPr lang="da-DK" sz="4000" kern="1400" dirty="0">
                <a:solidFill>
                  <a:srgbClr val="F382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da-DK" sz="4000" kern="1400" dirty="0">
              <a:solidFill>
                <a:srgbClr val="F38200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Aft>
                <a:spcPts val="1600"/>
              </a:spcAft>
            </a:pPr>
            <a:r>
              <a:rPr lang="da-DK" sz="2100" kern="1400" dirty="0">
                <a:solidFill>
                  <a:srgbClr val="F382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Lørdag den 22. august kl. 13.00 -15.00</a:t>
            </a:r>
            <a:br>
              <a:rPr lang="da-DK" sz="2100" kern="1400" dirty="0">
                <a:solidFill>
                  <a:srgbClr val="F382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da-DK" sz="2100" kern="1400" dirty="0">
                <a:solidFill>
                  <a:srgbClr val="F382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Røsnæs forsamlingshus</a:t>
            </a:r>
            <a:endParaRPr lang="da-DK" sz="3100" kern="1400" dirty="0">
              <a:solidFill>
                <a:srgbClr val="F38200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2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B5A21-E459-41E6-8068-0BFD2B77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kern="1400" dirty="0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Meld dig til arbejdsgruppe!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67494F-7DF7-419A-8C69-DB8591F02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Skriv til </a:t>
            </a:r>
            <a:r>
              <a:rPr lang="da-DK" b="0" i="0" u="none" strike="noStrike" dirty="0">
                <a:solidFill>
                  <a:srgbClr val="9B9B9B"/>
                </a:solidFill>
                <a:effectLst/>
                <a:latin typeface="Neuzeit Office W01 Bold"/>
                <a:hlinkClick r:id="rId2"/>
              </a:rPr>
              <a:t>kontakt@nejtilmotorvej.nu</a:t>
            </a:r>
            <a:endParaRPr lang="da-DK" dirty="0"/>
          </a:p>
          <a:p>
            <a:r>
              <a:rPr lang="da-DK" dirty="0"/>
              <a:t>Skriv helt kort hvad du er interesseret i at lave, fx:</a:t>
            </a:r>
          </a:p>
          <a:p>
            <a:pPr lvl="1"/>
            <a:r>
              <a:rPr lang="da-DK" dirty="0"/>
              <a:t>Event</a:t>
            </a:r>
          </a:p>
          <a:p>
            <a:pPr lvl="1"/>
            <a:r>
              <a:rPr lang="da-DK" dirty="0"/>
              <a:t>Uddeling</a:t>
            </a:r>
          </a:p>
          <a:p>
            <a:pPr lvl="1"/>
            <a:r>
              <a:rPr lang="da-DK" dirty="0"/>
              <a:t>Medieproduktion</a:t>
            </a:r>
          </a:p>
          <a:p>
            <a:pPr lvl="1"/>
            <a:r>
              <a:rPr lang="da-DK" dirty="0"/>
              <a:t>Natur &amp; Miljø</a:t>
            </a:r>
          </a:p>
          <a:p>
            <a:pPr lvl="1"/>
            <a:r>
              <a:rPr lang="da-DK" dirty="0"/>
              <a:t>Eller din egen idé!</a:t>
            </a:r>
          </a:p>
        </p:txBody>
      </p:sp>
    </p:spTree>
    <p:extLst>
      <p:ext uri="{BB962C8B-B14F-4D97-AF65-F5344CB8AC3E}">
        <p14:creationId xmlns:p14="http://schemas.microsoft.com/office/powerpoint/2010/main" val="15432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BCF1B-C2A5-45F7-834B-4EF56DD9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8B98C0-FC25-4513-A506-CCE769D69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475"/>
            <a:ext cx="10515600" cy="5400000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da-DK" dirty="0"/>
              <a:t>Valg af bestyrelsesmedlemmer</a:t>
            </a:r>
            <a:br>
              <a:rPr lang="da-DK" dirty="0"/>
            </a:br>
            <a:r>
              <a:rPr lang="da-DK" i="1" dirty="0"/>
              <a:t>§ 8: Foreningen ledes af en på generalforsamlingen valgt bestyrelse. Der vælges 7 bestyrelsesmedlemmer og mindst 2 suppleanter. På den ordinære generalforsamling vælges i lige år 4 bestyrelsesmedlemmer og i ulige år 3 medlemmer. Bestyrelsesmedlemmer vælges for en periode på 2 år. Suppleanter vælges for 1 år ad gangen. Genvalg kan finde sted.</a:t>
            </a:r>
          </a:p>
          <a:p>
            <a:pPr marL="1391920" indent="0" algn="l">
              <a:buNone/>
            </a:pPr>
            <a:r>
              <a:rPr lang="da-DK" sz="1800" b="0" i="1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På valg i 2020</a:t>
            </a:r>
            <a:r>
              <a:rPr lang="da-DK" sz="1800" b="0" i="0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:   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1626870" algn="l">
              <a:lnSpc>
                <a:spcPct val="110000"/>
              </a:lnSpc>
            </a:pPr>
            <a:r>
              <a:rPr lang="da-DK" sz="1800" b="0" i="0" dirty="0">
                <a:solidFill>
                  <a:srgbClr val="221F1F"/>
                </a:solidFill>
                <a:effectLst/>
                <a:latin typeface="Segoe UI" panose="020B0502040204020203" pitchFamily="34" charset="0"/>
              </a:rPr>
              <a:t>John Wilken – genopstiller </a:t>
            </a:r>
            <a:endParaRPr lang="da-DK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626870" algn="l">
              <a:lnSpc>
                <a:spcPct val="110000"/>
              </a:lnSpc>
            </a:pPr>
            <a:r>
              <a:rPr lang="da-DK" sz="1800" b="0" i="0" dirty="0">
                <a:solidFill>
                  <a:srgbClr val="221F1F"/>
                </a:solidFill>
                <a:effectLst/>
                <a:latin typeface="Segoe UI" panose="020B0502040204020203" pitchFamily="34" charset="0"/>
              </a:rPr>
              <a:t>John Holten-Andersen - genopstiller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1626870">
              <a:lnSpc>
                <a:spcPct val="110000"/>
              </a:lnSpc>
            </a:pPr>
            <a:r>
              <a:rPr lang="da-DK" sz="1800" b="0" i="0" dirty="0">
                <a:solidFill>
                  <a:srgbClr val="221F1F"/>
                </a:solidFill>
                <a:effectLst/>
                <a:latin typeface="Segoe UI" panose="020B0502040204020203" pitchFamily="34" charset="0"/>
              </a:rPr>
              <a:t>Susanne Jensen- genopstiller</a:t>
            </a:r>
            <a:r>
              <a:rPr lang="da-DK" sz="1800" b="0" i="1" dirty="0">
                <a:solidFill>
                  <a:srgbClr val="221F1F"/>
                </a:solidFill>
                <a:effectLst/>
                <a:latin typeface="Segoe UI" panose="020B0502040204020203" pitchFamily="34" charset="0"/>
              </a:rPr>
              <a:t>  </a:t>
            </a:r>
            <a:endParaRPr lang="da-DK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626870" marR="2846070" algn="l">
              <a:lnSpc>
                <a:spcPct val="110000"/>
              </a:lnSpc>
              <a:spcAft>
                <a:spcPts val="2330"/>
              </a:spcAft>
            </a:pPr>
            <a:r>
              <a:rPr lang="da-DK" sz="1800" b="0" i="0" dirty="0">
                <a:solidFill>
                  <a:srgbClr val="221F1F"/>
                </a:solidFill>
                <a:effectLst/>
                <a:latin typeface="Segoe UI" panose="020B0502040204020203" pitchFamily="34" charset="0"/>
              </a:rPr>
              <a:t>Anders Jørn Jensen- genopstiller</a:t>
            </a:r>
          </a:p>
          <a:p>
            <a:pPr marL="1398270" marR="2846070" indent="0" algn="l">
              <a:lnSpc>
                <a:spcPct val="110000"/>
              </a:lnSpc>
              <a:spcAft>
                <a:spcPts val="2330"/>
              </a:spcAft>
              <a:buNone/>
            </a:pPr>
            <a:r>
              <a:rPr lang="da-DK" sz="1800" b="0" i="1">
                <a:solidFill>
                  <a:srgbClr val="221F1F"/>
                </a:solidFill>
                <a:effectLst/>
                <a:latin typeface="Segoe UI" panose="020B0502040204020203" pitchFamily="34" charset="0"/>
              </a:rPr>
              <a:t>Ikke </a:t>
            </a:r>
            <a:r>
              <a:rPr lang="da-DK" sz="1800" b="0" i="1" dirty="0">
                <a:solidFill>
                  <a:srgbClr val="221F1F"/>
                </a:solidFill>
                <a:effectLst/>
                <a:latin typeface="Segoe UI" panose="020B0502040204020203" pitchFamily="34" charset="0"/>
              </a:rPr>
              <a:t>på valg i </a:t>
            </a:r>
            <a:r>
              <a:rPr lang="da-DK" sz="1800" b="0" i="1">
                <a:solidFill>
                  <a:srgbClr val="221F1F"/>
                </a:solidFill>
                <a:effectLst/>
                <a:latin typeface="Segoe UI" panose="020B0502040204020203" pitchFamily="34" charset="0"/>
              </a:rPr>
              <a:t>2020:</a:t>
            </a:r>
          </a:p>
          <a:p>
            <a:pPr marL="1626870" marR="2846070" algn="l">
              <a:lnSpc>
                <a:spcPct val="110000"/>
              </a:lnSpc>
              <a:spcAft>
                <a:spcPts val="2330"/>
              </a:spcAft>
            </a:pPr>
            <a:r>
              <a:rPr lang="da-DK" sz="1900" dirty="0">
                <a:solidFill>
                  <a:srgbClr val="221F1F"/>
                </a:solidFill>
                <a:latin typeface="Segoe UI" panose="020B0502040204020203" pitchFamily="34" charset="0"/>
              </a:rPr>
              <a:t>Lars Lundsdal</a:t>
            </a:r>
          </a:p>
          <a:p>
            <a:pPr marL="1626870" marR="2846070">
              <a:lnSpc>
                <a:spcPct val="110000"/>
              </a:lnSpc>
              <a:spcAft>
                <a:spcPts val="2330"/>
              </a:spcAft>
            </a:pPr>
            <a:r>
              <a:rPr lang="da-DK" sz="1900" dirty="0">
                <a:solidFill>
                  <a:srgbClr val="221F1F"/>
                </a:solidFill>
                <a:latin typeface="Segoe UI" panose="020B0502040204020203" pitchFamily="34" charset="0"/>
              </a:rPr>
              <a:t>Tommy Dinesen </a:t>
            </a:r>
          </a:p>
          <a:p>
            <a:pPr marL="1626870" marR="2846070">
              <a:lnSpc>
                <a:spcPct val="110000"/>
              </a:lnSpc>
              <a:spcAft>
                <a:spcPts val="2330"/>
              </a:spcAft>
            </a:pPr>
            <a:r>
              <a:rPr lang="da-DK" sz="1900" dirty="0">
                <a:solidFill>
                  <a:srgbClr val="221F1F"/>
                </a:solidFill>
                <a:latin typeface="Segoe UI" panose="020B0502040204020203" pitchFamily="34" charset="0"/>
              </a:rPr>
              <a:t>Dorete Dandanell</a:t>
            </a:r>
          </a:p>
          <a:p>
            <a:pPr marL="971550" lvl="1" indent="-514350">
              <a:buFont typeface="+mj-lt"/>
              <a:buAutoNum type="arabicPeriod" startAt="8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489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A50D5-9639-4EB5-87E9-C72D3541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1F7B82-2A4A-4672-B84D-8C2665BDD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8"/>
            </a:pPr>
            <a:r>
              <a:rPr lang="da-DK" dirty="0"/>
              <a:t>Valg af suppleanter.</a:t>
            </a:r>
          </a:p>
          <a:p>
            <a:pPr marL="914400" lvl="2" indent="0">
              <a:buNone/>
            </a:pPr>
            <a:r>
              <a:rPr lang="da-DK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Charlotte </a:t>
            </a:r>
            <a:r>
              <a:rPr lang="da-DK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Hooge</a:t>
            </a:r>
            <a:r>
              <a:rPr lang="da-DK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- genopstiller</a:t>
            </a:r>
            <a:br>
              <a:rPr lang="da-DK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da-DK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Morten Lomholdt - genopstiller</a:t>
            </a:r>
            <a:r>
              <a:rPr lang="da-DK" b="0" i="1" dirty="0">
                <a:solidFill>
                  <a:srgbClr val="221F1F"/>
                </a:solidFill>
                <a:effectLst/>
                <a:latin typeface="Segoe UI" panose="020B0502040204020203" pitchFamily="34" charset="0"/>
              </a:rPr>
              <a:t> </a:t>
            </a:r>
            <a:endParaRPr lang="da-DK" sz="3200" dirty="0"/>
          </a:p>
          <a:p>
            <a:pPr marL="514350" lvl="0" indent="-514350">
              <a:buFont typeface="+mj-lt"/>
              <a:buAutoNum type="arabicPeriod" startAt="8"/>
            </a:pPr>
            <a:r>
              <a:rPr lang="da-DK" dirty="0"/>
              <a:t>Valg af revisor og revisorsuppleant: </a:t>
            </a:r>
            <a:br>
              <a:rPr lang="da-DK" dirty="0"/>
            </a:br>
            <a:r>
              <a:rPr lang="da-DK" dirty="0"/>
              <a:t>Revisor: Erik Jensen – genopstiller</a:t>
            </a:r>
            <a:br>
              <a:rPr lang="da-DK" dirty="0"/>
            </a:br>
            <a:r>
              <a:rPr lang="da-DK" dirty="0"/>
              <a:t>Revisor suppleant: Hans Jacob Madsen - genopstiller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da-DK" dirty="0"/>
              <a:t>Eventuelt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962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dendørs, himmel, træ, skilt&#10;&#10;Automatisk genereret beskrivelse">
            <a:extLst>
              <a:ext uri="{FF2B5EF4-FFF2-40B4-BE49-F238E27FC236}">
                <a16:creationId xmlns:a16="http://schemas.microsoft.com/office/drawing/2014/main" id="{E1C2871B-C5B8-4F5E-936B-96318EC51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2" b="60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91C8237-32FA-421C-836B-BB6625B3D62B}"/>
              </a:ext>
            </a:extLst>
          </p:cNvPr>
          <p:cNvSpPr txBox="1"/>
          <p:nvPr/>
        </p:nvSpPr>
        <p:spPr>
          <a:xfrm>
            <a:off x="171450" y="6296025"/>
            <a:ext cx="140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accent2"/>
                </a:solidFill>
              </a:rPr>
              <a:t>Steen Holten</a:t>
            </a:r>
          </a:p>
        </p:txBody>
      </p:sp>
    </p:spTree>
    <p:extLst>
      <p:ext uri="{BB962C8B-B14F-4D97-AF65-F5344CB8AC3E}">
        <p14:creationId xmlns:p14="http://schemas.microsoft.com/office/powerpoint/2010/main" val="309565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3236A-680C-44F9-8AAA-38289006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kern="1400" dirty="0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Dagsorden ifølge vedtægterne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28E35E-D4C8-4062-B0C1-14B0C2C66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983"/>
            <a:ext cx="10515600" cy="46668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Valg af dirigent og referent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Godkendelse af dagsorden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Bestyrelsens beretning og fremtidig virksomhed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Fremlæggelse og godkendelse af det reviderede driftsregnskab samt orientering om medlemmer ved Kasserer Bjarne Rye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Godkendelse af budget; herunder fastsættelse af kontingent. Bestyrelsen foreslår uændret kontingent på 100 kr. pr. år. pr. person.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Indkomne forslag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Valg af kasserer: Bestyrelsen foreslår Bjarne Rye Nielsen</a:t>
            </a:r>
          </a:p>
        </p:txBody>
      </p:sp>
    </p:spTree>
    <p:extLst>
      <p:ext uri="{BB962C8B-B14F-4D97-AF65-F5344CB8AC3E}">
        <p14:creationId xmlns:p14="http://schemas.microsoft.com/office/powerpoint/2010/main" val="318327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lede 8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BB57A53-485A-40FB-B345-1F38C374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55" y="3429000"/>
            <a:ext cx="7167365" cy="14376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15C7FC-0F48-4CA3-9DE7-FDA387B7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9" y="2184400"/>
            <a:ext cx="4084321" cy="93859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kern="1400" dirty="0" err="1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Forundersøgelser</a:t>
            </a:r>
            <a:r>
              <a:rPr lang="en-US" sz="2800" kern="1400" dirty="0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1400" dirty="0" err="1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800" kern="1400" dirty="0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kern="1400" dirty="0" err="1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fuld</a:t>
            </a:r>
            <a:r>
              <a:rPr lang="en-US" sz="2800" kern="1400" dirty="0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gang – </a:t>
            </a:r>
            <a:r>
              <a:rPr lang="en-US" sz="2800" kern="1400" dirty="0" err="1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aflevering</a:t>
            </a:r>
            <a:r>
              <a:rPr lang="en-US" sz="2800" kern="1400" dirty="0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2021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67FF01C-3D7C-4E43-BAD3-331DEB9CF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3540962"/>
            <a:ext cx="6391664" cy="1325678"/>
          </a:xfrm>
          <a:prstGeom prst="rect">
            <a:avLst/>
          </a:prstGeom>
        </p:spPr>
      </p:pic>
      <p:pic>
        <p:nvPicPr>
          <p:cNvPr id="5" name="Pladsholder til indhold 4" descr="Et billede, der indeholder person, udendørs, mand, ser&#10;&#10;Automatisk genereret beskrivelse">
            <a:extLst>
              <a:ext uri="{FF2B5EF4-FFF2-40B4-BE49-F238E27FC236}">
                <a16:creationId xmlns:a16="http://schemas.microsoft.com/office/drawing/2014/main" id="{23BD8396-1F60-4C76-AAE3-9A9C5B763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r="-1" b="-1"/>
          <a:stretch/>
        </p:blipFill>
        <p:spPr>
          <a:xfrm>
            <a:off x="-88543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663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3704E204-3911-4F2B-BB31-5DD565DA5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5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0FFD88-DA9F-4FA0-8CE4-FDFF1F7E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5566756"/>
            <a:ext cx="10592174" cy="6569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kern="1400" dirty="0" err="1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Aktindsigt</a:t>
            </a:r>
            <a:r>
              <a:rPr lang="en-US" sz="3600" kern="1400" dirty="0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400 MB med KUN </a:t>
            </a:r>
            <a:r>
              <a:rPr lang="en-US" sz="3600" kern="1400" dirty="0" err="1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denne</a:t>
            </a:r>
            <a:r>
              <a:rPr lang="en-US" sz="3600" kern="1400" dirty="0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kern="1400" dirty="0" err="1">
                <a:solidFill>
                  <a:srgbClr val="F382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linjeføring</a:t>
            </a:r>
            <a:endParaRPr lang="en-US" sz="3600" kern="1400" dirty="0">
              <a:solidFill>
                <a:srgbClr val="F382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8809B09-39A6-4FBA-86BA-4A4253F14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9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067C2-3549-423D-B29C-280F393C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person, indendørs, stående, gruppe&#10;&#10;Automatisk genereret beskrivelse">
            <a:extLst>
              <a:ext uri="{FF2B5EF4-FFF2-40B4-BE49-F238E27FC236}">
                <a16:creationId xmlns:a16="http://schemas.microsoft.com/office/drawing/2014/main" id="{53BC51C4-039F-429E-8F70-37B82B7B7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2451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107203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ledet indeholder sandsynligvis: 4 personer, herunder Dorete Dandanell, smilende personer, folk, der stÃ¥r og friluftsliv">
            <a:extLst>
              <a:ext uri="{FF2B5EF4-FFF2-40B4-BE49-F238E27FC236}">
                <a16:creationId xmlns:a16="http://schemas.microsoft.com/office/drawing/2014/main" id="{0D731B13-7176-4691-B7D6-E61C506047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9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8CE4A66-11EE-4A7E-B68C-B972B470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8FF14BA-4199-44AB-9F89-7D1056AFE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avis, skilt&#10;&#10;Automatisk genereret beskrivelse">
            <a:extLst>
              <a:ext uri="{FF2B5EF4-FFF2-40B4-BE49-F238E27FC236}">
                <a16:creationId xmlns:a16="http://schemas.microsoft.com/office/drawing/2014/main" id="{A2AADA14-24F3-4C0A-99A8-B9FD4CA41B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6" y="797366"/>
            <a:ext cx="4257561" cy="5676748"/>
          </a:xfrm>
        </p:spPr>
      </p:pic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FFB682D-F7B2-4C6F-8432-80A6D64F3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ladsholder til indhold 10" descr="Et billede, der indeholder avis, tekst&#10;&#10;Automatisk genereret beskrivelse">
            <a:extLst>
              <a:ext uri="{FF2B5EF4-FFF2-40B4-BE49-F238E27FC236}">
                <a16:creationId xmlns:a16="http://schemas.microsoft.com/office/drawing/2014/main" id="{7E8C8C9B-6B1E-499F-9F01-8AA56F2B20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151" y="692463"/>
            <a:ext cx="3162031" cy="5754058"/>
          </a:xfrm>
        </p:spPr>
      </p:pic>
      <p:pic>
        <p:nvPicPr>
          <p:cNvPr id="13" name="Billede 12" descr="Et billede, der indeholder udendørs, sidder, gade, skilt&#10;&#10;Automatisk genereret beskrivelse">
            <a:extLst>
              <a:ext uri="{FF2B5EF4-FFF2-40B4-BE49-F238E27FC236}">
                <a16:creationId xmlns:a16="http://schemas.microsoft.com/office/drawing/2014/main" id="{8D578F71-4164-426E-AAFF-463046CA7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44" y="769774"/>
            <a:ext cx="4298950" cy="57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8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CB65514-EEE9-4667-A840-D1CD1BFC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741"/>
            <a:ext cx="12192000" cy="531883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D992F13-0972-4CD8-A638-CF3D4813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Hjemmeside af Steen Holten. Tak!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3D32F63-FC3F-4B42-BAB1-ACC427D0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376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276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Neuzeit Office W01 Bold</vt:lpstr>
      <vt:lpstr>Segoe UI</vt:lpstr>
      <vt:lpstr>Office-tema</vt:lpstr>
      <vt:lpstr> </vt:lpstr>
      <vt:lpstr>Dagsorden ifølge vedtægterne</vt:lpstr>
      <vt:lpstr>Forundersøgelser i fuld gang – aflevering 2021</vt:lpstr>
      <vt:lpstr>Aktindsigt: 400 MB med KUN denne linjeføring</vt:lpstr>
      <vt:lpstr>PowerPoint-præsentation</vt:lpstr>
      <vt:lpstr>PowerPoint-præsentation</vt:lpstr>
      <vt:lpstr>PowerPoint-præsentation</vt:lpstr>
      <vt:lpstr>PowerPoint-præsentation</vt:lpstr>
      <vt:lpstr>Hjemmeside af Steen Holten. Tak!</vt:lpstr>
      <vt:lpstr>Meld dig til arbejdsgruppe!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Jørn Jensen</dc:creator>
  <cp:lastModifiedBy>Jørn Jensen</cp:lastModifiedBy>
  <cp:revision>13</cp:revision>
  <dcterms:created xsi:type="dcterms:W3CDTF">2020-08-21T10:53:22Z</dcterms:created>
  <dcterms:modified xsi:type="dcterms:W3CDTF">2020-08-23T10:26:01Z</dcterms:modified>
</cp:coreProperties>
</file>